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3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17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6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5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5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26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27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28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78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6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69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6606D-6FEC-48EE-A420-A43B2C6602D1}" type="datetimeFigureOut">
              <a:rPr lang="zh-CN" altLang="en-US" smtClean="0"/>
              <a:t>2016-6-21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FB95-E626-491F-83A8-FE9EA8B47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8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5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0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44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27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41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99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3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0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3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95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48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19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29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7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92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07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xjtu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gmz</dc:creator>
  <cp:lastModifiedBy>gmz</cp:lastModifiedBy>
  <cp:revision>1</cp:revision>
  <dcterms:created xsi:type="dcterms:W3CDTF">2016-06-21T09:45:46Z</dcterms:created>
  <dcterms:modified xsi:type="dcterms:W3CDTF">2016-06-21T09:45:53Z</dcterms:modified>
</cp:coreProperties>
</file>